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78" r:id="rId2"/>
  </p:sldIdLst>
  <p:sldSz cx="6858000" cy="9144000" type="screen4x3"/>
  <p:notesSz cx="6797675" cy="9928225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48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70" d="100"/>
          <a:sy n="70" d="100"/>
        </p:scale>
        <p:origin x="-3294" y="-90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411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6411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fld id="{86DC62B7-DDEC-48B7-BB34-9C50B1B93359}" type="datetimeFigureOut">
              <a:rPr lang="es-MX" smtClean="0"/>
              <a:t>05/05/2020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F9B32F47-9B3C-43F7-BA73-494883E36E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94059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ACB09-E6D6-4B9A-9250-6375972CE528}" type="datetimeFigureOut">
              <a:rPr lang="es-MX" smtClean="0"/>
              <a:pPr/>
              <a:t>05/05/2020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9A9D-D02F-427D-AE62-6C7D8C9A53B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ACB09-E6D6-4B9A-9250-6375972CE528}" type="datetimeFigureOut">
              <a:rPr lang="es-MX" smtClean="0"/>
              <a:pPr/>
              <a:t>05/05/2020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9A9D-D02F-427D-AE62-6C7D8C9A53B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ACB09-E6D6-4B9A-9250-6375972CE528}" type="datetimeFigureOut">
              <a:rPr lang="es-MX" smtClean="0"/>
              <a:pPr/>
              <a:t>05/05/2020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9A9D-D02F-427D-AE62-6C7D8C9A53B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ACB09-E6D6-4B9A-9250-6375972CE528}" type="datetimeFigureOut">
              <a:rPr lang="es-MX" smtClean="0"/>
              <a:pPr/>
              <a:t>05/05/2020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9A9D-D02F-427D-AE62-6C7D8C9A53B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ACB09-E6D6-4B9A-9250-6375972CE528}" type="datetimeFigureOut">
              <a:rPr lang="es-MX" smtClean="0"/>
              <a:pPr/>
              <a:t>05/05/2020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9A9D-D02F-427D-AE62-6C7D8C9A53B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ACB09-E6D6-4B9A-9250-6375972CE528}" type="datetimeFigureOut">
              <a:rPr lang="es-MX" smtClean="0"/>
              <a:pPr/>
              <a:t>05/05/2020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9A9D-D02F-427D-AE62-6C7D8C9A53B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ACB09-E6D6-4B9A-9250-6375972CE528}" type="datetimeFigureOut">
              <a:rPr lang="es-MX" smtClean="0"/>
              <a:pPr/>
              <a:t>05/05/2020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9A9D-D02F-427D-AE62-6C7D8C9A53B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ACB09-E6D6-4B9A-9250-6375972CE528}" type="datetimeFigureOut">
              <a:rPr lang="es-MX" smtClean="0"/>
              <a:pPr/>
              <a:t>05/05/2020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9A9D-D02F-427D-AE62-6C7D8C9A53B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ACB09-E6D6-4B9A-9250-6375972CE528}" type="datetimeFigureOut">
              <a:rPr lang="es-MX" smtClean="0"/>
              <a:pPr/>
              <a:t>05/05/2020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9A9D-D02F-427D-AE62-6C7D8C9A53B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ACB09-E6D6-4B9A-9250-6375972CE528}" type="datetimeFigureOut">
              <a:rPr lang="es-MX" smtClean="0"/>
              <a:pPr/>
              <a:t>05/05/2020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9A9D-D02F-427D-AE62-6C7D8C9A53B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ACB09-E6D6-4B9A-9250-6375972CE528}" type="datetimeFigureOut">
              <a:rPr lang="es-MX" smtClean="0"/>
              <a:pPr/>
              <a:t>05/05/2020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9A9D-D02F-427D-AE62-6C7D8C9A53B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ACB09-E6D6-4B9A-9250-6375972CE528}" type="datetimeFigureOut">
              <a:rPr lang="es-MX" smtClean="0"/>
              <a:pPr/>
              <a:t>05/05/2020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49A9D-D02F-427D-AE62-6C7D8C9A53B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6121425"/>
              </p:ext>
            </p:extLst>
          </p:nvPr>
        </p:nvGraphicFramePr>
        <p:xfrm>
          <a:off x="0" y="57150"/>
          <a:ext cx="6813376" cy="570586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526308"/>
                <a:gridCol w="2373198"/>
                <a:gridCol w="219538"/>
                <a:gridCol w="1694332"/>
              </a:tblGrid>
              <a:tr h="1346498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 smtClean="0"/>
                    </a:p>
                    <a:p>
                      <a:pPr algn="ctr"/>
                      <a:r>
                        <a:rPr lang="es-MX" sz="1400" dirty="0" smtClean="0"/>
                        <a:t>SECRETARIA</a:t>
                      </a:r>
                    </a:p>
                    <a:p>
                      <a:pPr algn="ctr"/>
                      <a:r>
                        <a:rPr lang="es-MX" sz="1400" dirty="0" smtClean="0"/>
                        <a:t>DEL H. AYUNTAMIENTO DE TUXPAN, VERACRUZ</a:t>
                      </a:r>
                    </a:p>
                    <a:p>
                      <a:endParaRPr lang="es-MX" dirty="0"/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484374">
                <a:tc gridSpan="4">
                  <a:txBody>
                    <a:bodyPr/>
                    <a:lstStyle/>
                    <a:p>
                      <a:r>
                        <a:rPr lang="es-MX" dirty="0" smtClean="0"/>
                        <a:t>                               COSTO DE LOS TRAMITES</a:t>
                      </a:r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484374">
                <a:tc gridSpan="3">
                  <a:txBody>
                    <a:bodyPr/>
                    <a:lstStyle/>
                    <a:p>
                      <a:r>
                        <a:rPr lang="es-MX" sz="1200" dirty="0" smtClean="0"/>
                        <a:t>CONSTANCIAS</a:t>
                      </a:r>
                      <a:endParaRPr lang="es-MX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200" dirty="0" smtClean="0"/>
                        <a:t>$149.87</a:t>
                      </a:r>
                      <a:endParaRPr lang="es-MX" sz="1200" dirty="0"/>
                    </a:p>
                  </a:txBody>
                  <a:tcPr/>
                </a:tc>
              </a:tr>
              <a:tr h="484374">
                <a:tc gridSpan="3">
                  <a:txBody>
                    <a:bodyPr/>
                    <a:lstStyle/>
                    <a:p>
                      <a:r>
                        <a:rPr lang="es-MX" sz="1200" dirty="0" smtClean="0"/>
                        <a:t>REVALIDACIONES DE PATENTES,</a:t>
                      </a:r>
                      <a:r>
                        <a:rPr lang="es-MX" sz="1200" baseline="0" dirty="0" smtClean="0"/>
                        <a:t> GANADO Y APICULTOR</a:t>
                      </a:r>
                      <a:endParaRPr lang="es-MX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200" dirty="0" smtClean="0"/>
                        <a:t>                    $149.87</a:t>
                      </a:r>
                      <a:endParaRPr lang="es-MX" sz="1200" dirty="0"/>
                    </a:p>
                  </a:txBody>
                  <a:tcPr/>
                </a:tc>
              </a:tr>
              <a:tr h="484374">
                <a:tc gridSpan="3">
                  <a:txBody>
                    <a:bodyPr/>
                    <a:lstStyle/>
                    <a:p>
                      <a:r>
                        <a:rPr lang="es-MX" sz="1200" dirty="0" smtClean="0"/>
                        <a:t>REGISTROS</a:t>
                      </a:r>
                      <a:r>
                        <a:rPr lang="es-MX" sz="1200" baseline="0" dirty="0" smtClean="0"/>
                        <a:t> INICIALES DE GANADO Y APICULTOR</a:t>
                      </a:r>
                      <a:endParaRPr lang="es-MX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200" dirty="0" smtClean="0"/>
                        <a:t>$149.87</a:t>
                      </a:r>
                      <a:endParaRPr lang="es-MX" sz="1200" dirty="0"/>
                    </a:p>
                  </a:txBody>
                  <a:tcPr/>
                </a:tc>
              </a:tr>
              <a:tr h="484374">
                <a:tc gridSpan="3">
                  <a:txBody>
                    <a:bodyPr/>
                    <a:lstStyle/>
                    <a:p>
                      <a:r>
                        <a:rPr lang="es-MX" sz="1200" dirty="0" smtClean="0"/>
                        <a:t>CANCELACIONES</a:t>
                      </a:r>
                      <a:endParaRPr lang="es-MX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200" dirty="0" smtClean="0"/>
                        <a:t>                    $149.87</a:t>
                      </a:r>
                      <a:endParaRPr lang="es-MX" sz="1200" dirty="0"/>
                    </a:p>
                  </a:txBody>
                  <a:tcPr/>
                </a:tc>
              </a:tr>
              <a:tr h="484374">
                <a:tc gridSpan="3">
                  <a:txBody>
                    <a:bodyPr/>
                    <a:lstStyle/>
                    <a:p>
                      <a:r>
                        <a:rPr lang="es-MX" sz="1200" dirty="0" smtClean="0"/>
                        <a:t>INFRACCIÓN A LA LEY GANADERA, GANADO Y APICULTOR</a:t>
                      </a:r>
                      <a:endParaRPr lang="es-MX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200" dirty="0" smtClean="0"/>
                        <a:t>$149.87</a:t>
                      </a:r>
                      <a:endParaRPr lang="es-MX" sz="1200" dirty="0"/>
                    </a:p>
                  </a:txBody>
                  <a:tcPr/>
                </a:tc>
              </a:tr>
              <a:tr h="484374">
                <a:tc gridSpan="3">
                  <a:txBody>
                    <a:bodyPr/>
                    <a:lstStyle/>
                    <a:p>
                      <a:r>
                        <a:rPr lang="es-MX" sz="1200" dirty="0" smtClean="0"/>
                        <a:t>PUBLICACIÓN DE EDICTOS</a:t>
                      </a:r>
                      <a:endParaRPr lang="es-MX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200" dirty="0" smtClean="0"/>
                        <a:t>                    $149.87</a:t>
                      </a:r>
                      <a:endParaRPr lang="es-MX" sz="1200" dirty="0"/>
                    </a:p>
                  </a:txBody>
                  <a:tcPr/>
                </a:tc>
              </a:tr>
              <a:tr h="484374">
                <a:tc gridSpan="3">
                  <a:txBody>
                    <a:bodyPr/>
                    <a:lstStyle/>
                    <a:p>
                      <a:r>
                        <a:rPr lang="es-MX" sz="1200" dirty="0" smtClean="0"/>
                        <a:t>FACTURACIÓN DE GANADO</a:t>
                      </a:r>
                      <a:endParaRPr lang="es-MX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200" dirty="0" smtClean="0"/>
                        <a:t>$149.87</a:t>
                      </a:r>
                      <a:endParaRPr lang="es-MX" sz="1200" dirty="0"/>
                    </a:p>
                  </a:txBody>
                  <a:tcPr/>
                </a:tc>
              </a:tr>
              <a:tr h="484374">
                <a:tc gridSpan="3">
                  <a:txBody>
                    <a:bodyPr/>
                    <a:lstStyle/>
                    <a:p>
                      <a:r>
                        <a:rPr lang="es-MX" sz="1200" dirty="0" smtClean="0"/>
                        <a:t>CERTIFICACIONES</a:t>
                      </a:r>
                      <a:endParaRPr lang="es-MX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/>
                        <a:t>$149.87</a:t>
                      </a:r>
                    </a:p>
                    <a:p>
                      <a:pPr algn="r"/>
                      <a:endParaRPr lang="es-MX" sz="1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Picture 2" descr="C:\Users\ASUS\Desktop\logo tuxpan 201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0" y="107504"/>
            <a:ext cx="2016224" cy="1134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ASUS\Desktop\escud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224" y="248333"/>
            <a:ext cx="861077" cy="852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05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1499</TotalTime>
  <Words>64</Words>
  <Application>Microsoft Office PowerPoint</Application>
  <PresentationFormat>Presentación en pantalla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IBM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IBM</dc:creator>
  <cp:lastModifiedBy>ASUS</cp:lastModifiedBy>
  <cp:revision>124</cp:revision>
  <cp:lastPrinted>2019-02-25T17:38:28Z</cp:lastPrinted>
  <dcterms:created xsi:type="dcterms:W3CDTF">2014-02-05T00:17:14Z</dcterms:created>
  <dcterms:modified xsi:type="dcterms:W3CDTF">2020-05-05T17:36:48Z</dcterms:modified>
</cp:coreProperties>
</file>